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Montserrat Bold" charset="1" panose="00000800000000000000"/>
      <p:regular r:id="rId17"/>
    </p:embeddedFont>
    <p:embeddedFont>
      <p:font typeface="Montserrat Ultra-Bold" charset="1" panose="00000900000000000000"/>
      <p:regular r:id="rId18"/>
    </p:embeddedFont>
    <p:embeddedFont>
      <p:font typeface="Montserrat" charset="1" panose="00000500000000000000"/>
      <p:regular r:id="rId19"/>
    </p:embeddedFont>
    <p:embeddedFont>
      <p:font typeface="Poppins Bold" charset="1" panose="000008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7.jpeg" Type="http://schemas.openxmlformats.org/officeDocument/2006/relationships/image"/><Relationship Id="rId5" Target="../media/image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76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13522" y="7658998"/>
            <a:ext cx="2492175" cy="678132"/>
            <a:chOff x="0" y="0"/>
            <a:chExt cx="656375" cy="1786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56375" cy="178603"/>
            </a:xfrm>
            <a:custGeom>
              <a:avLst/>
              <a:gdLst/>
              <a:ahLst/>
              <a:cxnLst/>
              <a:rect r="r" b="b" t="t" l="l"/>
              <a:pathLst>
                <a:path h="178603" w="656375">
                  <a:moveTo>
                    <a:pt x="46597" y="0"/>
                  </a:moveTo>
                  <a:lnTo>
                    <a:pt x="609778" y="0"/>
                  </a:lnTo>
                  <a:cubicBezTo>
                    <a:pt x="635513" y="0"/>
                    <a:pt x="656375" y="20862"/>
                    <a:pt x="656375" y="46597"/>
                  </a:cubicBezTo>
                  <a:lnTo>
                    <a:pt x="656375" y="132005"/>
                  </a:lnTo>
                  <a:cubicBezTo>
                    <a:pt x="656375" y="157740"/>
                    <a:pt x="635513" y="178603"/>
                    <a:pt x="609778" y="178603"/>
                  </a:cubicBezTo>
                  <a:lnTo>
                    <a:pt x="46597" y="178603"/>
                  </a:lnTo>
                  <a:cubicBezTo>
                    <a:pt x="20862" y="178603"/>
                    <a:pt x="0" y="157740"/>
                    <a:pt x="0" y="132005"/>
                  </a:cubicBezTo>
                  <a:lnTo>
                    <a:pt x="0" y="46597"/>
                  </a:lnTo>
                  <a:cubicBezTo>
                    <a:pt x="0" y="20862"/>
                    <a:pt x="20862" y="0"/>
                    <a:pt x="46597" y="0"/>
                  </a:cubicBezTo>
                  <a:close/>
                </a:path>
              </a:pathLst>
            </a:custGeom>
            <a:solidFill>
              <a:srgbClr val="07B98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656375" cy="292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022589">
            <a:off x="9028339" y="-6392231"/>
            <a:ext cx="13614672" cy="11584254"/>
            <a:chOff x="0" y="0"/>
            <a:chExt cx="477631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77631" cy="406400"/>
            </a:xfrm>
            <a:custGeom>
              <a:avLst/>
              <a:gdLst/>
              <a:ahLst/>
              <a:cxnLst/>
              <a:rect r="r" b="b" t="t" l="l"/>
              <a:pathLst>
                <a:path h="406400" w="477631">
                  <a:moveTo>
                    <a:pt x="274431" y="0"/>
                  </a:moveTo>
                  <a:cubicBezTo>
                    <a:pt x="386656" y="0"/>
                    <a:pt x="477631" y="90976"/>
                    <a:pt x="477631" y="203200"/>
                  </a:cubicBezTo>
                  <a:cubicBezTo>
                    <a:pt x="477631" y="315424"/>
                    <a:pt x="386656" y="406400"/>
                    <a:pt x="27443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48C6B">
                <a:alpha val="47843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14300"/>
              <a:ext cx="477631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3022589">
            <a:off x="16453287" y="1303783"/>
            <a:ext cx="3750229" cy="1875115"/>
            <a:chOff x="0" y="0"/>
            <a:chExt cx="812800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6096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7B98E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14300"/>
              <a:ext cx="812800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91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69350" y="1984135"/>
            <a:ext cx="6957854" cy="695785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7B98E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3022589">
            <a:off x="-4123402" y="4699420"/>
            <a:ext cx="12838903" cy="6419452"/>
            <a:chOff x="0" y="0"/>
            <a:chExt cx="812800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48C6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14300"/>
              <a:ext cx="812800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313522" y="2744706"/>
            <a:ext cx="4340458" cy="957082"/>
            <a:chOff x="0" y="0"/>
            <a:chExt cx="1338376" cy="29511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38376" cy="295115"/>
            </a:xfrm>
            <a:custGeom>
              <a:avLst/>
              <a:gdLst/>
              <a:ahLst/>
              <a:cxnLst/>
              <a:rect r="r" b="b" t="t" l="l"/>
              <a:pathLst>
                <a:path h="295115" w="1338376">
                  <a:moveTo>
                    <a:pt x="37457" y="0"/>
                  </a:moveTo>
                  <a:lnTo>
                    <a:pt x="1300919" y="0"/>
                  </a:lnTo>
                  <a:cubicBezTo>
                    <a:pt x="1321606" y="0"/>
                    <a:pt x="1338376" y="16770"/>
                    <a:pt x="1338376" y="37457"/>
                  </a:cubicBezTo>
                  <a:lnTo>
                    <a:pt x="1338376" y="257658"/>
                  </a:lnTo>
                  <a:cubicBezTo>
                    <a:pt x="1338376" y="267593"/>
                    <a:pt x="1334429" y="277120"/>
                    <a:pt x="1327405" y="284144"/>
                  </a:cubicBezTo>
                  <a:cubicBezTo>
                    <a:pt x="1320380" y="291169"/>
                    <a:pt x="1310853" y="295115"/>
                    <a:pt x="1300919" y="295115"/>
                  </a:cubicBezTo>
                  <a:lnTo>
                    <a:pt x="37457" y="295115"/>
                  </a:lnTo>
                  <a:cubicBezTo>
                    <a:pt x="16770" y="295115"/>
                    <a:pt x="0" y="278345"/>
                    <a:pt x="0" y="257658"/>
                  </a:cubicBezTo>
                  <a:lnTo>
                    <a:pt x="0" y="37457"/>
                  </a:lnTo>
                  <a:cubicBezTo>
                    <a:pt x="0" y="16770"/>
                    <a:pt x="16770" y="0"/>
                    <a:pt x="3745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14300"/>
              <a:ext cx="1338376" cy="4094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71044" y="2485829"/>
            <a:ext cx="5954467" cy="5954467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  <a:ln w="1524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1266786" y="6479666"/>
            <a:ext cx="2058527" cy="2058527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0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633797" y="6866728"/>
            <a:ext cx="1324504" cy="1324504"/>
          </a:xfrm>
          <a:custGeom>
            <a:avLst/>
            <a:gdLst/>
            <a:ahLst/>
            <a:cxnLst/>
            <a:rect r="r" b="b" t="t" l="l"/>
            <a:pathLst>
              <a:path h="1324504" w="1324504">
                <a:moveTo>
                  <a:pt x="0" y="0"/>
                </a:moveTo>
                <a:lnTo>
                  <a:pt x="1324505" y="0"/>
                </a:lnTo>
                <a:lnTo>
                  <a:pt x="1324505" y="1324505"/>
                </a:lnTo>
                <a:lnTo>
                  <a:pt x="0" y="13245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6277230" y="9177056"/>
            <a:ext cx="982070" cy="162488"/>
          </a:xfrm>
          <a:custGeom>
            <a:avLst/>
            <a:gdLst/>
            <a:ahLst/>
            <a:cxnLst/>
            <a:rect r="r" b="b" t="t" l="l"/>
            <a:pathLst>
              <a:path h="162488" w="982070">
                <a:moveTo>
                  <a:pt x="0" y="0"/>
                </a:moveTo>
                <a:lnTo>
                  <a:pt x="982070" y="0"/>
                </a:lnTo>
                <a:lnTo>
                  <a:pt x="982070" y="162488"/>
                </a:lnTo>
                <a:lnTo>
                  <a:pt x="0" y="1624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8313522" y="4016465"/>
            <a:ext cx="8945778" cy="2683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81"/>
              </a:lnSpc>
              <a:spcBef>
                <a:spcPct val="0"/>
              </a:spcBef>
            </a:pPr>
            <a:r>
              <a:rPr lang="en-US" b="true" sz="10710" spc="-48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İş Arama Web Sitesi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380407" y="3034109"/>
            <a:ext cx="4206687" cy="464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14"/>
              </a:lnSpc>
              <a:spcBef>
                <a:spcPct val="0"/>
              </a:spcBef>
            </a:pPr>
            <a:r>
              <a:rPr lang="en-US" b="true" sz="3660" spc="-164">
                <a:solidFill>
                  <a:srgbClr val="00765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web proglamlama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313522" y="6842826"/>
            <a:ext cx="8391689" cy="430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6"/>
              </a:lnSpc>
            </a:pPr>
            <a:r>
              <a:rPr lang="en-US" sz="2547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Final Ödevi - Raporu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462746" y="7695705"/>
            <a:ext cx="2193727" cy="46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0"/>
              </a:lnSpc>
              <a:spcBef>
                <a:spcPct val="0"/>
              </a:spcBef>
            </a:pPr>
            <a:r>
              <a:rPr lang="en-US" b="true" sz="2300" spc="149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Başla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28700" y="8983272"/>
            <a:ext cx="3798767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isbul.great-site.net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078527" y="1107281"/>
            <a:ext cx="1259020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Ana Sayfa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780499" y="979367"/>
            <a:ext cx="1612225" cy="68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Bizim Hakkimizda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5835674" y="1107281"/>
            <a:ext cx="1149472" cy="68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İletişim Bilgileri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28700" y="1076325"/>
            <a:ext cx="2435694" cy="56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55"/>
              </a:lnSpc>
              <a:spcBef>
                <a:spcPct val="0"/>
              </a:spcBef>
            </a:pPr>
            <a:r>
              <a:rPr lang="en-US" b="true" sz="2245" spc="-10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İstanbul 29 Mayıs Üniversitesi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0">
            <a:off x="378315" y="2485829"/>
            <a:ext cx="982070" cy="162488"/>
          </a:xfrm>
          <a:custGeom>
            <a:avLst/>
            <a:gdLst/>
            <a:ahLst/>
            <a:cxnLst/>
            <a:rect r="r" b="b" t="t" l="l"/>
            <a:pathLst>
              <a:path h="162488" w="982070">
                <a:moveTo>
                  <a:pt x="0" y="0"/>
                </a:moveTo>
                <a:lnTo>
                  <a:pt x="982070" y="0"/>
                </a:lnTo>
                <a:lnTo>
                  <a:pt x="982070" y="162487"/>
                </a:lnTo>
                <a:lnTo>
                  <a:pt x="0" y="1624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76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12036" y="2128747"/>
            <a:ext cx="13063928" cy="6029505"/>
          </a:xfrm>
          <a:custGeom>
            <a:avLst/>
            <a:gdLst/>
            <a:ahLst/>
            <a:cxnLst/>
            <a:rect r="r" b="b" t="t" l="l"/>
            <a:pathLst>
              <a:path h="6029505" w="13063928">
                <a:moveTo>
                  <a:pt x="0" y="0"/>
                </a:moveTo>
                <a:lnTo>
                  <a:pt x="13063928" y="0"/>
                </a:lnTo>
                <a:lnTo>
                  <a:pt x="13063928" y="6029506"/>
                </a:lnTo>
                <a:lnTo>
                  <a:pt x="0" y="60295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78778" y="1133475"/>
            <a:ext cx="4730445" cy="551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77"/>
              </a:lnSpc>
              <a:spcBef>
                <a:spcPct val="0"/>
              </a:spcBef>
            </a:pPr>
            <a:r>
              <a:rPr lang="en-US" b="true" sz="4352" spc="-19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İlanlar Kısmı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76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11305" y="2142659"/>
            <a:ext cx="13065390" cy="6001682"/>
          </a:xfrm>
          <a:custGeom>
            <a:avLst/>
            <a:gdLst/>
            <a:ahLst/>
            <a:cxnLst/>
            <a:rect r="r" b="b" t="t" l="l"/>
            <a:pathLst>
              <a:path h="6001682" w="13065390">
                <a:moveTo>
                  <a:pt x="0" y="0"/>
                </a:moveTo>
                <a:lnTo>
                  <a:pt x="13065390" y="0"/>
                </a:lnTo>
                <a:lnTo>
                  <a:pt x="13065390" y="6001682"/>
                </a:lnTo>
                <a:lnTo>
                  <a:pt x="0" y="60016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78778" y="714044"/>
            <a:ext cx="4730445" cy="1075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77"/>
              </a:lnSpc>
              <a:spcBef>
                <a:spcPct val="0"/>
              </a:spcBef>
            </a:pPr>
            <a:r>
              <a:rPr lang="en-US" b="true" sz="4352" spc="-19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Ücretsiz İlan Ver Kısmı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76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3022589">
            <a:off x="9028339" y="-6392231"/>
            <a:ext cx="13614672" cy="11584254"/>
            <a:chOff x="0" y="0"/>
            <a:chExt cx="477631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7631" cy="406400"/>
            </a:xfrm>
            <a:custGeom>
              <a:avLst/>
              <a:gdLst/>
              <a:ahLst/>
              <a:cxnLst/>
              <a:rect r="r" b="b" t="t" l="l"/>
              <a:pathLst>
                <a:path h="406400" w="477631">
                  <a:moveTo>
                    <a:pt x="274431" y="0"/>
                  </a:moveTo>
                  <a:cubicBezTo>
                    <a:pt x="386656" y="0"/>
                    <a:pt x="477631" y="90976"/>
                    <a:pt x="477631" y="203200"/>
                  </a:cubicBezTo>
                  <a:cubicBezTo>
                    <a:pt x="477631" y="315424"/>
                    <a:pt x="386656" y="406400"/>
                    <a:pt x="27443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48C6B">
                <a:alpha val="47843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477631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022589">
            <a:off x="16453287" y="1303783"/>
            <a:ext cx="3750229" cy="1875115"/>
            <a:chOff x="0" y="0"/>
            <a:chExt cx="812800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6096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7B98E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14300"/>
              <a:ext cx="812800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277230" y="9177056"/>
            <a:ext cx="982070" cy="162488"/>
          </a:xfrm>
          <a:custGeom>
            <a:avLst/>
            <a:gdLst/>
            <a:ahLst/>
            <a:cxnLst/>
            <a:rect r="r" b="b" t="t" l="l"/>
            <a:pathLst>
              <a:path h="162488" w="982070">
                <a:moveTo>
                  <a:pt x="0" y="0"/>
                </a:moveTo>
                <a:lnTo>
                  <a:pt x="982070" y="0"/>
                </a:lnTo>
                <a:lnTo>
                  <a:pt x="982070" y="162488"/>
                </a:lnTo>
                <a:lnTo>
                  <a:pt x="0" y="1624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78315" y="2485829"/>
            <a:ext cx="982070" cy="162488"/>
          </a:xfrm>
          <a:custGeom>
            <a:avLst/>
            <a:gdLst/>
            <a:ahLst/>
            <a:cxnLst/>
            <a:rect r="r" b="b" t="t" l="l"/>
            <a:pathLst>
              <a:path h="162488" w="982070">
                <a:moveTo>
                  <a:pt x="0" y="0"/>
                </a:moveTo>
                <a:lnTo>
                  <a:pt x="982070" y="0"/>
                </a:lnTo>
                <a:lnTo>
                  <a:pt x="982070" y="162487"/>
                </a:lnTo>
                <a:lnTo>
                  <a:pt x="0" y="162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3022589">
            <a:off x="-3067569" y="5981685"/>
            <a:ext cx="13614672" cy="11584254"/>
            <a:chOff x="0" y="0"/>
            <a:chExt cx="477631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77631" cy="406400"/>
            </a:xfrm>
            <a:custGeom>
              <a:avLst/>
              <a:gdLst/>
              <a:ahLst/>
              <a:cxnLst/>
              <a:rect r="r" b="b" t="t" l="l"/>
              <a:pathLst>
                <a:path h="406400" w="477631">
                  <a:moveTo>
                    <a:pt x="274431" y="0"/>
                  </a:moveTo>
                  <a:cubicBezTo>
                    <a:pt x="386656" y="0"/>
                    <a:pt x="477631" y="90976"/>
                    <a:pt x="477631" y="203200"/>
                  </a:cubicBezTo>
                  <a:cubicBezTo>
                    <a:pt x="477631" y="315424"/>
                    <a:pt x="386656" y="406400"/>
                    <a:pt x="27443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48C6B">
                <a:alpha val="47843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14300"/>
              <a:ext cx="477631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20482" y="4149905"/>
            <a:ext cx="7310542" cy="922555"/>
            <a:chOff x="0" y="0"/>
            <a:chExt cx="2254198" cy="28446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54198" cy="284469"/>
            </a:xfrm>
            <a:custGeom>
              <a:avLst/>
              <a:gdLst/>
              <a:ahLst/>
              <a:cxnLst/>
              <a:rect r="r" b="b" t="t" l="l"/>
              <a:pathLst>
                <a:path h="284469" w="2254198">
                  <a:moveTo>
                    <a:pt x="15885" y="0"/>
                  </a:moveTo>
                  <a:lnTo>
                    <a:pt x="2238313" y="0"/>
                  </a:lnTo>
                  <a:cubicBezTo>
                    <a:pt x="2247086" y="0"/>
                    <a:pt x="2254198" y="7112"/>
                    <a:pt x="2254198" y="15885"/>
                  </a:cubicBezTo>
                  <a:lnTo>
                    <a:pt x="2254198" y="268584"/>
                  </a:lnTo>
                  <a:cubicBezTo>
                    <a:pt x="2254198" y="272797"/>
                    <a:pt x="2252525" y="276837"/>
                    <a:pt x="2249546" y="279816"/>
                  </a:cubicBezTo>
                  <a:cubicBezTo>
                    <a:pt x="2246567" y="282795"/>
                    <a:pt x="2242526" y="284469"/>
                    <a:pt x="2238313" y="284469"/>
                  </a:cubicBezTo>
                  <a:lnTo>
                    <a:pt x="15885" y="284469"/>
                  </a:lnTo>
                  <a:cubicBezTo>
                    <a:pt x="7112" y="284469"/>
                    <a:pt x="0" y="277357"/>
                    <a:pt x="0" y="268584"/>
                  </a:cubicBezTo>
                  <a:lnTo>
                    <a:pt x="0" y="15885"/>
                  </a:lnTo>
                  <a:cubicBezTo>
                    <a:pt x="0" y="7112"/>
                    <a:pt x="7112" y="0"/>
                    <a:pt x="1588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14300"/>
              <a:ext cx="2254198" cy="398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128426" y="2222525"/>
            <a:ext cx="6639839" cy="6639839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7B98E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-3022589">
            <a:off x="-2284179" y="6647115"/>
            <a:ext cx="3750229" cy="1875115"/>
            <a:chOff x="0" y="0"/>
            <a:chExt cx="812800" cy="4064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6096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7B98E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114300"/>
              <a:ext cx="812800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455944" y="2567072"/>
            <a:ext cx="5954467" cy="5954467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  <a:ln w="15240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24" id="24"/>
          <p:cNvSpPr txBox="true"/>
          <p:nvPr/>
        </p:nvSpPr>
        <p:spPr>
          <a:xfrm rot="0">
            <a:off x="1817228" y="3295629"/>
            <a:ext cx="9291473" cy="854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12"/>
              </a:lnSpc>
              <a:spcBef>
                <a:spcPct val="0"/>
              </a:spcBef>
            </a:pPr>
            <a:r>
              <a:rPr lang="en-US" b="true" sz="6575" spc="-29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Web Sitemiz Hakkında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1076325"/>
            <a:ext cx="2435694" cy="836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55"/>
              </a:lnSpc>
            </a:pPr>
            <a:r>
              <a:rPr lang="en-US" sz="2245" spc="-10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İstanbul 29 Mayıs Üniversitesi</a:t>
            </a:r>
          </a:p>
          <a:p>
            <a:pPr algn="l" marL="0" indent="0" lvl="0">
              <a:lnSpc>
                <a:spcPts val="2155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817228" y="4342905"/>
            <a:ext cx="7077578" cy="603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46"/>
              </a:lnSpc>
              <a:spcBef>
                <a:spcPct val="0"/>
              </a:spcBef>
            </a:pPr>
            <a:r>
              <a:rPr lang="en-US" b="true" sz="1747">
                <a:solidFill>
                  <a:srgbClr val="00765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Bizim web sitemizin amacı ve hedef kitlesi iş arayan ve iş vernleri bir arada toplamak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20482" y="5101115"/>
            <a:ext cx="7990861" cy="3950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76"/>
              </a:lnSpc>
              <a:spcBef>
                <a:spcPct val="0"/>
              </a:spcBef>
            </a:pPr>
            <a:r>
              <a:rPr lang="en-US" b="true" sz="1691">
                <a:solidFill>
                  <a:srgbClr val="FFFFFF">
                    <a:alpha val="6980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İş dünyasının ihtiyaçla</a:t>
            </a:r>
            <a:r>
              <a:rPr lang="en-US" b="true" sz="1691" strike="noStrike" u="none">
                <a:solidFill>
                  <a:srgbClr val="FFFFFF">
                    <a:alpha val="6980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rına dijital çözümler sunmak amacıyla geliştirilen platformumuz, hem iş arayanlara hem de işverenlere aynı anda hizmet vermektedir.</a:t>
            </a:r>
          </a:p>
          <a:p>
            <a:pPr algn="l" marL="0" indent="0" lvl="0">
              <a:lnSpc>
                <a:spcPts val="2876"/>
              </a:lnSpc>
              <a:spcBef>
                <a:spcPct val="0"/>
              </a:spcBef>
            </a:pPr>
            <a:r>
              <a:rPr lang="en-US" b="true" sz="1691" strike="noStrike" u="none">
                <a:solidFill>
                  <a:srgbClr val="FFFFFF">
                    <a:alpha val="6980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Amacımız; iş arayan bireylerin kendilerine uygun iş ilanlarına kolayca ulaşmasını sağlarken, işverenlerin de doğru adaya hızlı ve etkin bir şekilde ulaşabilmesini mümkün kılmaktır.</a:t>
            </a:r>
          </a:p>
          <a:p>
            <a:pPr algn="l" marL="0" indent="0" lvl="0">
              <a:lnSpc>
                <a:spcPts val="2876"/>
              </a:lnSpc>
              <a:spcBef>
                <a:spcPct val="0"/>
              </a:spcBef>
            </a:pPr>
            <a:r>
              <a:rPr lang="en-US" b="true" sz="1691" strike="noStrike" u="none">
                <a:solidFill>
                  <a:srgbClr val="FFFFFF">
                    <a:alpha val="6980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Kullanıcı dostu arayüzümüz ve akıllı filtreleme sistemimiz sayesinde, aradığınız işe ya da adaya saniyeler içinde ulaşabilirsiniz.</a:t>
            </a:r>
          </a:p>
          <a:p>
            <a:pPr algn="l" marL="0" indent="0" lvl="0">
              <a:lnSpc>
                <a:spcPts val="2876"/>
              </a:lnSpc>
              <a:spcBef>
                <a:spcPct val="0"/>
              </a:spcBef>
            </a:pPr>
            <a:r>
              <a:rPr lang="en-US" b="true" sz="1691" strike="noStrike" u="none">
                <a:solidFill>
                  <a:srgbClr val="FFFFFF">
                    <a:alpha val="6980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İster yeni mezun olun, ister deneyimli bir çalışan ya da eleman arayan bir firma temsilcisi… Platformumuz sizin için tasarlandı.</a:t>
            </a:r>
          </a:p>
          <a:p>
            <a:pPr algn="l" marL="0" indent="0" lvl="0">
              <a:lnSpc>
                <a:spcPts val="2876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1912963" y="1107206"/>
            <a:ext cx="1259020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Ana Sayfa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780499" y="979367"/>
            <a:ext cx="1612225" cy="68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Bizim Hakkimizda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835674" y="979367"/>
            <a:ext cx="1149472" cy="68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İletişim Bilgileri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28700" y="8983272"/>
            <a:ext cx="3798767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isbul.great-site.net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76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3022589">
            <a:off x="9028339" y="-6392231"/>
            <a:ext cx="13614672" cy="11584254"/>
            <a:chOff x="0" y="0"/>
            <a:chExt cx="477631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7631" cy="406400"/>
            </a:xfrm>
            <a:custGeom>
              <a:avLst/>
              <a:gdLst/>
              <a:ahLst/>
              <a:cxnLst/>
              <a:rect r="r" b="b" t="t" l="l"/>
              <a:pathLst>
                <a:path h="406400" w="477631">
                  <a:moveTo>
                    <a:pt x="274431" y="0"/>
                  </a:moveTo>
                  <a:cubicBezTo>
                    <a:pt x="386656" y="0"/>
                    <a:pt x="477631" y="90976"/>
                    <a:pt x="477631" y="203200"/>
                  </a:cubicBezTo>
                  <a:cubicBezTo>
                    <a:pt x="477631" y="315424"/>
                    <a:pt x="386656" y="406400"/>
                    <a:pt x="27443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48C6B">
                <a:alpha val="47843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477631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022589">
            <a:off x="16453287" y="1303783"/>
            <a:ext cx="3750229" cy="1875115"/>
            <a:chOff x="0" y="0"/>
            <a:chExt cx="812800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6096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7B98E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14300"/>
              <a:ext cx="812800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78315" y="2485829"/>
            <a:ext cx="982070" cy="162488"/>
          </a:xfrm>
          <a:custGeom>
            <a:avLst/>
            <a:gdLst/>
            <a:ahLst/>
            <a:cxnLst/>
            <a:rect r="r" b="b" t="t" l="l"/>
            <a:pathLst>
              <a:path h="162488" w="982070">
                <a:moveTo>
                  <a:pt x="0" y="0"/>
                </a:moveTo>
                <a:lnTo>
                  <a:pt x="982070" y="0"/>
                </a:lnTo>
                <a:lnTo>
                  <a:pt x="982070" y="162487"/>
                </a:lnTo>
                <a:lnTo>
                  <a:pt x="0" y="162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-3022589">
            <a:off x="-3067569" y="5981685"/>
            <a:ext cx="13614672" cy="11584254"/>
            <a:chOff x="0" y="0"/>
            <a:chExt cx="477631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77631" cy="406400"/>
            </a:xfrm>
            <a:custGeom>
              <a:avLst/>
              <a:gdLst/>
              <a:ahLst/>
              <a:cxnLst/>
              <a:rect r="r" b="b" t="t" l="l"/>
              <a:pathLst>
                <a:path h="406400" w="477631">
                  <a:moveTo>
                    <a:pt x="274431" y="0"/>
                  </a:moveTo>
                  <a:cubicBezTo>
                    <a:pt x="386656" y="0"/>
                    <a:pt x="477631" y="90976"/>
                    <a:pt x="477631" y="203200"/>
                  </a:cubicBezTo>
                  <a:cubicBezTo>
                    <a:pt x="477631" y="315424"/>
                    <a:pt x="386656" y="406400"/>
                    <a:pt x="27443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48C6B">
                <a:alpha val="47843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14300"/>
              <a:ext cx="477631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3022589">
            <a:off x="-2612005" y="6710214"/>
            <a:ext cx="3750229" cy="1875115"/>
            <a:chOff x="0" y="0"/>
            <a:chExt cx="812800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6096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7B98E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14300"/>
              <a:ext cx="812800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739767" y="2384215"/>
            <a:ext cx="9868783" cy="857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12"/>
              </a:lnSpc>
              <a:spcBef>
                <a:spcPct val="0"/>
              </a:spcBef>
            </a:pPr>
            <a:r>
              <a:rPr lang="en-US" b="true" sz="6575" spc="-29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Temel Web siteni kismi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743521" y="3741042"/>
            <a:ext cx="4908694" cy="4936885"/>
            <a:chOff x="0" y="0"/>
            <a:chExt cx="1292825" cy="130024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92825" cy="1300249"/>
            </a:xfrm>
            <a:custGeom>
              <a:avLst/>
              <a:gdLst/>
              <a:ahLst/>
              <a:cxnLst/>
              <a:rect r="r" b="b" t="t" l="l"/>
              <a:pathLst>
                <a:path h="1300249" w="1292825">
                  <a:moveTo>
                    <a:pt x="39430" y="0"/>
                  </a:moveTo>
                  <a:lnTo>
                    <a:pt x="1253395" y="0"/>
                  </a:lnTo>
                  <a:cubicBezTo>
                    <a:pt x="1275171" y="0"/>
                    <a:pt x="1292825" y="17653"/>
                    <a:pt x="1292825" y="39430"/>
                  </a:cubicBezTo>
                  <a:lnTo>
                    <a:pt x="1292825" y="1260820"/>
                  </a:lnTo>
                  <a:cubicBezTo>
                    <a:pt x="1292825" y="1271277"/>
                    <a:pt x="1288671" y="1281306"/>
                    <a:pt x="1281276" y="1288701"/>
                  </a:cubicBezTo>
                  <a:cubicBezTo>
                    <a:pt x="1273882" y="1296095"/>
                    <a:pt x="1263853" y="1300249"/>
                    <a:pt x="1253395" y="1300249"/>
                  </a:cubicBezTo>
                  <a:lnTo>
                    <a:pt x="39430" y="1300249"/>
                  </a:lnTo>
                  <a:cubicBezTo>
                    <a:pt x="17653" y="1300249"/>
                    <a:pt x="0" y="1282596"/>
                    <a:pt x="0" y="1260820"/>
                  </a:cubicBezTo>
                  <a:lnTo>
                    <a:pt x="0" y="39430"/>
                  </a:lnTo>
                  <a:cubicBezTo>
                    <a:pt x="0" y="28972"/>
                    <a:pt x="4154" y="18943"/>
                    <a:pt x="11549" y="11549"/>
                  </a:cubicBezTo>
                  <a:cubicBezTo>
                    <a:pt x="18943" y="4154"/>
                    <a:pt x="28972" y="0"/>
                    <a:pt x="39430" y="0"/>
                  </a:cubicBezTo>
                  <a:close/>
                </a:path>
              </a:pathLst>
            </a:custGeom>
            <a:solidFill>
              <a:srgbClr val="048C6B">
                <a:alpha val="47843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114300"/>
              <a:ext cx="1292825" cy="14145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91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6743521" y="5132543"/>
            <a:ext cx="4747281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0"/>
              </a:lnSpc>
              <a:spcBef>
                <a:spcPct val="0"/>
              </a:spcBef>
            </a:pPr>
            <a:r>
              <a:rPr lang="en-US" b="true" sz="2300" spc="14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Ücretsiz İlan ver Sayfası</a:t>
            </a:r>
          </a:p>
        </p:txBody>
      </p:sp>
      <p:sp>
        <p:nvSpPr>
          <p:cNvPr name="AutoShape 20" id="20"/>
          <p:cNvSpPr/>
          <p:nvPr/>
        </p:nvSpPr>
        <p:spPr>
          <a:xfrm>
            <a:off x="7053722" y="5781426"/>
            <a:ext cx="4303767" cy="0"/>
          </a:xfrm>
          <a:prstGeom prst="line">
            <a:avLst/>
          </a:prstGeom>
          <a:ln cap="flat" w="38100">
            <a:solidFill>
              <a:srgbClr val="07B98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/>
          <p:nvPr/>
        </p:nvGrpSpPr>
        <p:grpSpPr>
          <a:xfrm rot="0">
            <a:off x="6895921" y="3961105"/>
            <a:ext cx="4594881" cy="990815"/>
            <a:chOff x="0" y="0"/>
            <a:chExt cx="1210174" cy="26095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10174" cy="260955"/>
            </a:xfrm>
            <a:custGeom>
              <a:avLst/>
              <a:gdLst/>
              <a:ahLst/>
              <a:cxnLst/>
              <a:rect r="r" b="b" t="t" l="l"/>
              <a:pathLst>
                <a:path h="260955" w="1210174">
                  <a:moveTo>
                    <a:pt x="40438" y="0"/>
                  </a:moveTo>
                  <a:lnTo>
                    <a:pt x="1169737" y="0"/>
                  </a:lnTo>
                  <a:cubicBezTo>
                    <a:pt x="1192070" y="0"/>
                    <a:pt x="1210174" y="18105"/>
                    <a:pt x="1210174" y="40438"/>
                  </a:cubicBezTo>
                  <a:lnTo>
                    <a:pt x="1210174" y="220518"/>
                  </a:lnTo>
                  <a:cubicBezTo>
                    <a:pt x="1210174" y="242851"/>
                    <a:pt x="1192070" y="260955"/>
                    <a:pt x="1169737" y="260955"/>
                  </a:cubicBezTo>
                  <a:lnTo>
                    <a:pt x="40438" y="260955"/>
                  </a:lnTo>
                  <a:cubicBezTo>
                    <a:pt x="18105" y="260955"/>
                    <a:pt x="0" y="242851"/>
                    <a:pt x="0" y="220518"/>
                  </a:cubicBezTo>
                  <a:lnTo>
                    <a:pt x="0" y="40438"/>
                  </a:lnTo>
                  <a:cubicBezTo>
                    <a:pt x="0" y="18105"/>
                    <a:pt x="18105" y="0"/>
                    <a:pt x="40438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123825"/>
              <a:ext cx="1210174" cy="3847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91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7135942" y="4261755"/>
            <a:ext cx="4123851" cy="475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41"/>
              </a:lnSpc>
              <a:spcBef>
                <a:spcPct val="0"/>
              </a:spcBef>
            </a:pPr>
            <a:r>
              <a:rPr lang="en-US" b="true" sz="3689" spc="-166">
                <a:solidFill>
                  <a:srgbClr val="00765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İlan ver kısmı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2350606" y="3741042"/>
            <a:ext cx="4908694" cy="4936885"/>
            <a:chOff x="0" y="0"/>
            <a:chExt cx="1292825" cy="130024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292825" cy="1300249"/>
            </a:xfrm>
            <a:custGeom>
              <a:avLst/>
              <a:gdLst/>
              <a:ahLst/>
              <a:cxnLst/>
              <a:rect r="r" b="b" t="t" l="l"/>
              <a:pathLst>
                <a:path h="1300249" w="1292825">
                  <a:moveTo>
                    <a:pt x="39430" y="0"/>
                  </a:moveTo>
                  <a:lnTo>
                    <a:pt x="1253395" y="0"/>
                  </a:lnTo>
                  <a:cubicBezTo>
                    <a:pt x="1275171" y="0"/>
                    <a:pt x="1292825" y="17653"/>
                    <a:pt x="1292825" y="39430"/>
                  </a:cubicBezTo>
                  <a:lnTo>
                    <a:pt x="1292825" y="1260820"/>
                  </a:lnTo>
                  <a:cubicBezTo>
                    <a:pt x="1292825" y="1271277"/>
                    <a:pt x="1288671" y="1281306"/>
                    <a:pt x="1281276" y="1288701"/>
                  </a:cubicBezTo>
                  <a:cubicBezTo>
                    <a:pt x="1273882" y="1296095"/>
                    <a:pt x="1263853" y="1300249"/>
                    <a:pt x="1253395" y="1300249"/>
                  </a:cubicBezTo>
                  <a:lnTo>
                    <a:pt x="39430" y="1300249"/>
                  </a:lnTo>
                  <a:cubicBezTo>
                    <a:pt x="17653" y="1300249"/>
                    <a:pt x="0" y="1282596"/>
                    <a:pt x="0" y="1260820"/>
                  </a:cubicBezTo>
                  <a:lnTo>
                    <a:pt x="0" y="39430"/>
                  </a:lnTo>
                  <a:cubicBezTo>
                    <a:pt x="0" y="28972"/>
                    <a:pt x="4154" y="18943"/>
                    <a:pt x="11549" y="11549"/>
                  </a:cubicBezTo>
                  <a:cubicBezTo>
                    <a:pt x="18943" y="4154"/>
                    <a:pt x="28972" y="0"/>
                    <a:pt x="3943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114300"/>
              <a:ext cx="1292825" cy="14145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91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2660807" y="4883062"/>
            <a:ext cx="4354860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0"/>
              </a:lnSpc>
              <a:spcBef>
                <a:spcPct val="0"/>
              </a:spcBef>
            </a:pPr>
            <a:r>
              <a:rPr lang="en-US" b="true" sz="2300" spc="149">
                <a:solidFill>
                  <a:srgbClr val="00765A"/>
                </a:solidFill>
                <a:latin typeface="Poppins Bold"/>
                <a:ea typeface="Poppins Bold"/>
                <a:cs typeface="Poppins Bold"/>
                <a:sym typeface="Poppins Bold"/>
              </a:rPr>
              <a:t>Ana Sayfada CV oluştur kısmı</a:t>
            </a:r>
          </a:p>
        </p:txBody>
      </p:sp>
      <p:sp>
        <p:nvSpPr>
          <p:cNvPr name="AutoShape 29" id="29"/>
          <p:cNvSpPr/>
          <p:nvPr/>
        </p:nvSpPr>
        <p:spPr>
          <a:xfrm>
            <a:off x="12648563" y="5870487"/>
            <a:ext cx="4303767" cy="0"/>
          </a:xfrm>
          <a:prstGeom prst="line">
            <a:avLst/>
          </a:prstGeom>
          <a:ln cap="flat" w="38100">
            <a:solidFill>
              <a:srgbClr val="07B98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0" id="30"/>
          <p:cNvSpPr txBox="true"/>
          <p:nvPr/>
        </p:nvSpPr>
        <p:spPr>
          <a:xfrm rot="0">
            <a:off x="13068638" y="6032722"/>
            <a:ext cx="3472631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0"/>
              </a:lnSpc>
              <a:spcBef>
                <a:spcPct val="0"/>
              </a:spcBef>
            </a:pPr>
            <a:r>
              <a:rPr lang="en-US" b="true" sz="2300" spc="149">
                <a:solidFill>
                  <a:srgbClr val="00765A"/>
                </a:solidFill>
                <a:latin typeface="Poppins Bold"/>
                <a:ea typeface="Poppins Bold"/>
                <a:cs typeface="Poppins Bold"/>
                <a:sym typeface="Poppins Bold"/>
              </a:rPr>
              <a:t>Ayrı CV oluşturma kısmı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2503006" y="3961105"/>
            <a:ext cx="4594881" cy="990815"/>
            <a:chOff x="0" y="0"/>
            <a:chExt cx="1210174" cy="26095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210174" cy="260955"/>
            </a:xfrm>
            <a:custGeom>
              <a:avLst/>
              <a:gdLst/>
              <a:ahLst/>
              <a:cxnLst/>
              <a:rect r="r" b="b" t="t" l="l"/>
              <a:pathLst>
                <a:path h="260955" w="1210174">
                  <a:moveTo>
                    <a:pt x="40438" y="0"/>
                  </a:moveTo>
                  <a:lnTo>
                    <a:pt x="1169737" y="0"/>
                  </a:lnTo>
                  <a:cubicBezTo>
                    <a:pt x="1192070" y="0"/>
                    <a:pt x="1210174" y="18105"/>
                    <a:pt x="1210174" y="40438"/>
                  </a:cubicBezTo>
                  <a:lnTo>
                    <a:pt x="1210174" y="220518"/>
                  </a:lnTo>
                  <a:cubicBezTo>
                    <a:pt x="1210174" y="242851"/>
                    <a:pt x="1192070" y="260955"/>
                    <a:pt x="1169737" y="260955"/>
                  </a:cubicBezTo>
                  <a:lnTo>
                    <a:pt x="40438" y="260955"/>
                  </a:lnTo>
                  <a:cubicBezTo>
                    <a:pt x="18105" y="260955"/>
                    <a:pt x="0" y="242851"/>
                    <a:pt x="0" y="220518"/>
                  </a:cubicBezTo>
                  <a:lnTo>
                    <a:pt x="0" y="40438"/>
                  </a:lnTo>
                  <a:cubicBezTo>
                    <a:pt x="0" y="18105"/>
                    <a:pt x="18105" y="0"/>
                    <a:pt x="40438" y="0"/>
                  </a:cubicBezTo>
                  <a:close/>
                </a:path>
              </a:pathLst>
            </a:custGeom>
            <a:solidFill>
              <a:srgbClr val="048C6B"/>
            </a:solidFill>
            <a:ln cap="rnd">
              <a:noFill/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123825"/>
              <a:ext cx="1210174" cy="3847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91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2743027" y="4083089"/>
            <a:ext cx="4123851" cy="923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41"/>
              </a:lnSpc>
              <a:spcBef>
                <a:spcPct val="0"/>
              </a:spcBef>
            </a:pPr>
            <a:r>
              <a:rPr lang="en-US" b="true" sz="3689" spc="-16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CV oluşturma kısmı</a:t>
            </a:r>
          </a:p>
        </p:txBody>
      </p:sp>
      <p:sp>
        <p:nvSpPr>
          <p:cNvPr name="AutoShape 35" id="35"/>
          <p:cNvSpPr/>
          <p:nvPr/>
        </p:nvSpPr>
        <p:spPr>
          <a:xfrm>
            <a:off x="12681379" y="7259950"/>
            <a:ext cx="4303767" cy="0"/>
          </a:xfrm>
          <a:prstGeom prst="line">
            <a:avLst/>
          </a:prstGeom>
          <a:ln cap="flat" w="38100">
            <a:solidFill>
              <a:srgbClr val="07B98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6" id="36"/>
          <p:cNvGrpSpPr/>
          <p:nvPr/>
        </p:nvGrpSpPr>
        <p:grpSpPr>
          <a:xfrm rot="0">
            <a:off x="1028700" y="3741042"/>
            <a:ext cx="4908694" cy="4936885"/>
            <a:chOff x="0" y="0"/>
            <a:chExt cx="1292825" cy="1300249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292825" cy="1300249"/>
            </a:xfrm>
            <a:custGeom>
              <a:avLst/>
              <a:gdLst/>
              <a:ahLst/>
              <a:cxnLst/>
              <a:rect r="r" b="b" t="t" l="l"/>
              <a:pathLst>
                <a:path h="1300249" w="1292825">
                  <a:moveTo>
                    <a:pt x="39430" y="0"/>
                  </a:moveTo>
                  <a:lnTo>
                    <a:pt x="1253395" y="0"/>
                  </a:lnTo>
                  <a:cubicBezTo>
                    <a:pt x="1275171" y="0"/>
                    <a:pt x="1292825" y="17653"/>
                    <a:pt x="1292825" y="39430"/>
                  </a:cubicBezTo>
                  <a:lnTo>
                    <a:pt x="1292825" y="1260820"/>
                  </a:lnTo>
                  <a:cubicBezTo>
                    <a:pt x="1292825" y="1271277"/>
                    <a:pt x="1288671" y="1281306"/>
                    <a:pt x="1281276" y="1288701"/>
                  </a:cubicBezTo>
                  <a:cubicBezTo>
                    <a:pt x="1273882" y="1296095"/>
                    <a:pt x="1263853" y="1300249"/>
                    <a:pt x="1253395" y="1300249"/>
                  </a:cubicBezTo>
                  <a:lnTo>
                    <a:pt x="39430" y="1300249"/>
                  </a:lnTo>
                  <a:cubicBezTo>
                    <a:pt x="17653" y="1300249"/>
                    <a:pt x="0" y="1282596"/>
                    <a:pt x="0" y="1260820"/>
                  </a:cubicBezTo>
                  <a:lnTo>
                    <a:pt x="0" y="39430"/>
                  </a:lnTo>
                  <a:cubicBezTo>
                    <a:pt x="0" y="28972"/>
                    <a:pt x="4154" y="18943"/>
                    <a:pt x="11549" y="11549"/>
                  </a:cubicBezTo>
                  <a:cubicBezTo>
                    <a:pt x="18943" y="4154"/>
                    <a:pt x="28972" y="0"/>
                    <a:pt x="39430" y="0"/>
                  </a:cubicBezTo>
                  <a:close/>
                </a:path>
              </a:pathLst>
            </a:custGeom>
            <a:solidFill>
              <a:srgbClr val="048C6B">
                <a:alpha val="47843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114300"/>
              <a:ext cx="1292825" cy="14145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91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2026039" y="5132543"/>
            <a:ext cx="2821410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0"/>
              </a:lnSpc>
              <a:spcBef>
                <a:spcPct val="0"/>
              </a:spcBef>
            </a:pPr>
            <a:r>
              <a:rPr lang="en-US" b="true" sz="2300" spc="14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İlanlar kısmı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03990" y="5829051"/>
            <a:ext cx="4410831" cy="146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0"/>
              </a:lnSpc>
              <a:spcBef>
                <a:spcPct val="0"/>
              </a:spcBef>
            </a:pPr>
            <a:r>
              <a:rPr lang="en-US" b="true" sz="2300" spc="14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30 dan fazla sayfadan oluşmaktadır her iş ilanı için ayrı sayfa </a:t>
            </a:r>
          </a:p>
        </p:txBody>
      </p:sp>
      <p:sp>
        <p:nvSpPr>
          <p:cNvPr name="AutoShape 41" id="41"/>
          <p:cNvSpPr/>
          <p:nvPr/>
        </p:nvSpPr>
        <p:spPr>
          <a:xfrm>
            <a:off x="1338901" y="5781426"/>
            <a:ext cx="4303767" cy="0"/>
          </a:xfrm>
          <a:prstGeom prst="line">
            <a:avLst/>
          </a:prstGeom>
          <a:ln cap="flat" w="38100">
            <a:solidFill>
              <a:srgbClr val="07B98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2" id="42"/>
          <p:cNvGrpSpPr/>
          <p:nvPr/>
        </p:nvGrpSpPr>
        <p:grpSpPr>
          <a:xfrm rot="0">
            <a:off x="1181100" y="3961105"/>
            <a:ext cx="4594881" cy="990815"/>
            <a:chOff x="0" y="0"/>
            <a:chExt cx="1210174" cy="260955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210174" cy="260955"/>
            </a:xfrm>
            <a:custGeom>
              <a:avLst/>
              <a:gdLst/>
              <a:ahLst/>
              <a:cxnLst/>
              <a:rect r="r" b="b" t="t" l="l"/>
              <a:pathLst>
                <a:path h="260955" w="1210174">
                  <a:moveTo>
                    <a:pt x="40438" y="0"/>
                  </a:moveTo>
                  <a:lnTo>
                    <a:pt x="1169737" y="0"/>
                  </a:lnTo>
                  <a:cubicBezTo>
                    <a:pt x="1192070" y="0"/>
                    <a:pt x="1210174" y="18105"/>
                    <a:pt x="1210174" y="40438"/>
                  </a:cubicBezTo>
                  <a:lnTo>
                    <a:pt x="1210174" y="220518"/>
                  </a:lnTo>
                  <a:cubicBezTo>
                    <a:pt x="1210174" y="242851"/>
                    <a:pt x="1192070" y="260955"/>
                    <a:pt x="1169737" y="260955"/>
                  </a:cubicBezTo>
                  <a:lnTo>
                    <a:pt x="40438" y="260955"/>
                  </a:lnTo>
                  <a:cubicBezTo>
                    <a:pt x="18105" y="260955"/>
                    <a:pt x="0" y="242851"/>
                    <a:pt x="0" y="220518"/>
                  </a:cubicBezTo>
                  <a:lnTo>
                    <a:pt x="0" y="40438"/>
                  </a:lnTo>
                  <a:cubicBezTo>
                    <a:pt x="0" y="18105"/>
                    <a:pt x="18105" y="0"/>
                    <a:pt x="40438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123825"/>
              <a:ext cx="1210174" cy="3847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91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1421121" y="4261755"/>
            <a:ext cx="4123851" cy="475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41"/>
              </a:lnSpc>
              <a:spcBef>
                <a:spcPct val="0"/>
              </a:spcBef>
            </a:pPr>
            <a:r>
              <a:rPr lang="en-US" b="true" sz="3689" spc="-166">
                <a:solidFill>
                  <a:srgbClr val="00765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İş İlanları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28700" y="1076325"/>
            <a:ext cx="2435694" cy="56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55"/>
              </a:lnSpc>
              <a:spcBef>
                <a:spcPct val="0"/>
              </a:spcBef>
            </a:pPr>
            <a:r>
              <a:rPr lang="en-US" b="true" sz="2245" spc="-10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İstanbul 29 Mayıs Üniversitesi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2078527" y="1107281"/>
            <a:ext cx="1259020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Ana Sayfa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3780499" y="979367"/>
            <a:ext cx="1612225" cy="68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Bizim Hakkimizda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5835674" y="1107281"/>
            <a:ext cx="1149472" cy="68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İletişim Bilgileri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76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3022589">
            <a:off x="9028339" y="-6392231"/>
            <a:ext cx="13614672" cy="11584254"/>
            <a:chOff x="0" y="0"/>
            <a:chExt cx="477631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7631" cy="406400"/>
            </a:xfrm>
            <a:custGeom>
              <a:avLst/>
              <a:gdLst/>
              <a:ahLst/>
              <a:cxnLst/>
              <a:rect r="r" b="b" t="t" l="l"/>
              <a:pathLst>
                <a:path h="406400" w="477631">
                  <a:moveTo>
                    <a:pt x="274431" y="0"/>
                  </a:moveTo>
                  <a:cubicBezTo>
                    <a:pt x="386656" y="0"/>
                    <a:pt x="477631" y="90976"/>
                    <a:pt x="477631" y="203200"/>
                  </a:cubicBezTo>
                  <a:cubicBezTo>
                    <a:pt x="477631" y="315424"/>
                    <a:pt x="386656" y="406400"/>
                    <a:pt x="27443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48C6B">
                <a:alpha val="47843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477631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022589">
            <a:off x="-3067569" y="5981685"/>
            <a:ext cx="13614672" cy="11584254"/>
            <a:chOff x="0" y="0"/>
            <a:chExt cx="477631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77631" cy="406400"/>
            </a:xfrm>
            <a:custGeom>
              <a:avLst/>
              <a:gdLst/>
              <a:ahLst/>
              <a:cxnLst/>
              <a:rect r="r" b="b" t="t" l="l"/>
              <a:pathLst>
                <a:path h="406400" w="477631">
                  <a:moveTo>
                    <a:pt x="274431" y="0"/>
                  </a:moveTo>
                  <a:cubicBezTo>
                    <a:pt x="386656" y="0"/>
                    <a:pt x="477631" y="90976"/>
                    <a:pt x="477631" y="203200"/>
                  </a:cubicBezTo>
                  <a:cubicBezTo>
                    <a:pt x="477631" y="315424"/>
                    <a:pt x="386656" y="406400"/>
                    <a:pt x="27443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48C6B">
                <a:alpha val="47843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14300"/>
              <a:ext cx="477631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420771" y="8582108"/>
            <a:ext cx="982070" cy="162488"/>
          </a:xfrm>
          <a:custGeom>
            <a:avLst/>
            <a:gdLst/>
            <a:ahLst/>
            <a:cxnLst/>
            <a:rect r="r" b="b" t="t" l="l"/>
            <a:pathLst>
              <a:path h="162488" w="982070">
                <a:moveTo>
                  <a:pt x="0" y="0"/>
                </a:moveTo>
                <a:lnTo>
                  <a:pt x="982070" y="0"/>
                </a:lnTo>
                <a:lnTo>
                  <a:pt x="982070" y="162488"/>
                </a:lnTo>
                <a:lnTo>
                  <a:pt x="0" y="1624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78315" y="2485829"/>
            <a:ext cx="982070" cy="162488"/>
          </a:xfrm>
          <a:custGeom>
            <a:avLst/>
            <a:gdLst/>
            <a:ahLst/>
            <a:cxnLst/>
            <a:rect r="r" b="b" t="t" l="l"/>
            <a:pathLst>
              <a:path h="162488" w="982070">
                <a:moveTo>
                  <a:pt x="0" y="0"/>
                </a:moveTo>
                <a:lnTo>
                  <a:pt x="982070" y="0"/>
                </a:lnTo>
                <a:lnTo>
                  <a:pt x="982070" y="162487"/>
                </a:lnTo>
                <a:lnTo>
                  <a:pt x="0" y="162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38154" y="6892851"/>
            <a:ext cx="4478154" cy="514170"/>
            <a:chOff x="0" y="0"/>
            <a:chExt cx="1380834" cy="15854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80834" cy="158544"/>
            </a:xfrm>
            <a:custGeom>
              <a:avLst/>
              <a:gdLst/>
              <a:ahLst/>
              <a:cxnLst/>
              <a:rect r="r" b="b" t="t" l="l"/>
              <a:pathLst>
                <a:path h="158544" w="1380834">
                  <a:moveTo>
                    <a:pt x="25932" y="0"/>
                  </a:moveTo>
                  <a:lnTo>
                    <a:pt x="1354902" y="0"/>
                  </a:lnTo>
                  <a:cubicBezTo>
                    <a:pt x="1361780" y="0"/>
                    <a:pt x="1368376" y="2732"/>
                    <a:pt x="1373239" y="7595"/>
                  </a:cubicBezTo>
                  <a:cubicBezTo>
                    <a:pt x="1378102" y="12459"/>
                    <a:pt x="1380834" y="19055"/>
                    <a:pt x="1380834" y="25932"/>
                  </a:cubicBezTo>
                  <a:lnTo>
                    <a:pt x="1380834" y="132612"/>
                  </a:lnTo>
                  <a:cubicBezTo>
                    <a:pt x="1380834" y="146934"/>
                    <a:pt x="1369224" y="158544"/>
                    <a:pt x="1354902" y="158544"/>
                  </a:cubicBezTo>
                  <a:lnTo>
                    <a:pt x="25932" y="158544"/>
                  </a:lnTo>
                  <a:cubicBezTo>
                    <a:pt x="19055" y="158544"/>
                    <a:pt x="12459" y="155812"/>
                    <a:pt x="7595" y="150948"/>
                  </a:cubicBezTo>
                  <a:cubicBezTo>
                    <a:pt x="2732" y="146085"/>
                    <a:pt x="0" y="139489"/>
                    <a:pt x="0" y="132612"/>
                  </a:cubicBezTo>
                  <a:lnTo>
                    <a:pt x="0" y="25932"/>
                  </a:lnTo>
                  <a:cubicBezTo>
                    <a:pt x="0" y="11610"/>
                    <a:pt x="11610" y="0"/>
                    <a:pt x="2593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14300"/>
              <a:ext cx="1380834" cy="272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3022589">
            <a:off x="-2284179" y="6647115"/>
            <a:ext cx="3750229" cy="1875115"/>
            <a:chOff x="0" y="0"/>
            <a:chExt cx="812800" cy="406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6096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7B98E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114300"/>
              <a:ext cx="812800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047625" y="1990761"/>
            <a:ext cx="3504817" cy="350481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7B98E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195530" y="2138666"/>
            <a:ext cx="3209008" cy="320900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4906" t="0" r="-24906" b="0"/>
              </a:stretch>
            </a:blipFill>
            <a:ln w="1524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9047625" y="5834727"/>
            <a:ext cx="3504817" cy="350481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7B98E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195530" y="5982632"/>
            <a:ext cx="3209008" cy="3209008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4906" t="0" r="-24906" b="0"/>
              </a:stretch>
            </a:blipFill>
            <a:ln w="1524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13152518" y="2115302"/>
            <a:ext cx="2740098" cy="514170"/>
            <a:chOff x="0" y="0"/>
            <a:chExt cx="844906" cy="15854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44906" cy="158544"/>
            </a:xfrm>
            <a:custGeom>
              <a:avLst/>
              <a:gdLst/>
              <a:ahLst/>
              <a:cxnLst/>
              <a:rect r="r" b="b" t="t" l="l"/>
              <a:pathLst>
                <a:path h="158544" w="844906">
                  <a:moveTo>
                    <a:pt x="42381" y="0"/>
                  </a:moveTo>
                  <a:lnTo>
                    <a:pt x="802525" y="0"/>
                  </a:lnTo>
                  <a:cubicBezTo>
                    <a:pt x="825932" y="0"/>
                    <a:pt x="844906" y="18975"/>
                    <a:pt x="844906" y="42381"/>
                  </a:cubicBezTo>
                  <a:lnTo>
                    <a:pt x="844906" y="116163"/>
                  </a:lnTo>
                  <a:cubicBezTo>
                    <a:pt x="844906" y="139569"/>
                    <a:pt x="825932" y="158544"/>
                    <a:pt x="802525" y="158544"/>
                  </a:cubicBezTo>
                  <a:lnTo>
                    <a:pt x="42381" y="158544"/>
                  </a:lnTo>
                  <a:cubicBezTo>
                    <a:pt x="18975" y="158544"/>
                    <a:pt x="0" y="139569"/>
                    <a:pt x="0" y="116163"/>
                  </a:cubicBezTo>
                  <a:lnTo>
                    <a:pt x="0" y="42381"/>
                  </a:lnTo>
                  <a:cubicBezTo>
                    <a:pt x="0" y="18975"/>
                    <a:pt x="18975" y="0"/>
                    <a:pt x="4238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14300"/>
              <a:ext cx="844906" cy="272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3152518" y="6025843"/>
            <a:ext cx="2740098" cy="514170"/>
            <a:chOff x="0" y="0"/>
            <a:chExt cx="844906" cy="15854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44906" cy="158544"/>
            </a:xfrm>
            <a:custGeom>
              <a:avLst/>
              <a:gdLst/>
              <a:ahLst/>
              <a:cxnLst/>
              <a:rect r="r" b="b" t="t" l="l"/>
              <a:pathLst>
                <a:path h="158544" w="844906">
                  <a:moveTo>
                    <a:pt x="42381" y="0"/>
                  </a:moveTo>
                  <a:lnTo>
                    <a:pt x="802525" y="0"/>
                  </a:lnTo>
                  <a:cubicBezTo>
                    <a:pt x="825932" y="0"/>
                    <a:pt x="844906" y="18975"/>
                    <a:pt x="844906" y="42381"/>
                  </a:cubicBezTo>
                  <a:lnTo>
                    <a:pt x="844906" y="116163"/>
                  </a:lnTo>
                  <a:cubicBezTo>
                    <a:pt x="844906" y="139569"/>
                    <a:pt x="825932" y="158544"/>
                    <a:pt x="802525" y="158544"/>
                  </a:cubicBezTo>
                  <a:lnTo>
                    <a:pt x="42381" y="158544"/>
                  </a:lnTo>
                  <a:cubicBezTo>
                    <a:pt x="18975" y="158544"/>
                    <a:pt x="0" y="139569"/>
                    <a:pt x="0" y="116163"/>
                  </a:cubicBezTo>
                  <a:lnTo>
                    <a:pt x="0" y="42381"/>
                  </a:lnTo>
                  <a:cubicBezTo>
                    <a:pt x="0" y="18975"/>
                    <a:pt x="18975" y="0"/>
                    <a:pt x="4238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114300"/>
              <a:ext cx="844906" cy="272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0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817228" y="7448550"/>
            <a:ext cx="5760031" cy="82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00"/>
              </a:lnSpc>
              <a:spcBef>
                <a:spcPct val="0"/>
              </a:spcBef>
            </a:pPr>
            <a:r>
              <a:rPr lang="en-US" sz="2000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Kullanıcıda alınan bilgileri kaydini almak için kullanıldı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817228" y="2840871"/>
            <a:ext cx="6897022" cy="854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12"/>
              </a:lnSpc>
              <a:spcBef>
                <a:spcPct val="0"/>
              </a:spcBef>
            </a:pPr>
            <a:r>
              <a:rPr lang="en-US" b="true" sz="6575" spc="-29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Kullanılan Diller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983361" y="6939086"/>
            <a:ext cx="4187740" cy="37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06"/>
              </a:lnSpc>
              <a:spcBef>
                <a:spcPct val="0"/>
              </a:spcBef>
            </a:pPr>
            <a:r>
              <a:rPr lang="en-US" b="true" sz="2147">
                <a:solidFill>
                  <a:srgbClr val="00765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MySQL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152518" y="2807760"/>
            <a:ext cx="4029488" cy="168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00"/>
              </a:lnSpc>
              <a:spcBef>
                <a:spcPct val="0"/>
              </a:spcBef>
            </a:pPr>
            <a:r>
              <a:rPr lang="en-US" sz="2000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Kullanıcı giriş ve çıkış kısmında ilan alma kısmında. Genel olarak kullanıcıdan veri alma işlemi gerçekleştiği yerlerde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270189" y="2159706"/>
            <a:ext cx="2449684" cy="37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06"/>
              </a:lnSpc>
              <a:spcBef>
                <a:spcPct val="0"/>
              </a:spcBef>
            </a:pPr>
            <a:r>
              <a:rPr lang="en-US" b="true" sz="2147">
                <a:solidFill>
                  <a:srgbClr val="00765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PHP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152518" y="6718300"/>
            <a:ext cx="4029488" cy="82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00"/>
              </a:lnSpc>
              <a:spcBef>
                <a:spcPct val="0"/>
              </a:spcBef>
            </a:pPr>
            <a:r>
              <a:rPr lang="en-US" sz="2000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Genel web siteni html dilinden oluştu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270189" y="6070247"/>
            <a:ext cx="2449684" cy="37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06"/>
              </a:lnSpc>
              <a:spcBef>
                <a:spcPct val="0"/>
              </a:spcBef>
            </a:pPr>
            <a:r>
              <a:rPr lang="en-US" b="true" sz="2147">
                <a:solidFill>
                  <a:srgbClr val="00765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HTML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28700" y="1076325"/>
            <a:ext cx="2435694" cy="56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55"/>
              </a:lnSpc>
              <a:spcBef>
                <a:spcPct val="0"/>
              </a:spcBef>
            </a:pPr>
            <a:r>
              <a:rPr lang="en-US" b="true" sz="2245" spc="-10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İstanbul 29 Mayıs Üniversitesi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912963" y="1107206"/>
            <a:ext cx="1259020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Ana Sayfa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780499" y="979367"/>
            <a:ext cx="1612225" cy="68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Bizim Hakkimizda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5835674" y="979367"/>
            <a:ext cx="1149472" cy="68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İletişim Bilgileri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28700" y="8983272"/>
            <a:ext cx="3798767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isbul.great-site.net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4236097" y="4125385"/>
            <a:ext cx="4478154" cy="514170"/>
            <a:chOff x="0" y="0"/>
            <a:chExt cx="1380834" cy="158544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380834" cy="158544"/>
            </a:xfrm>
            <a:custGeom>
              <a:avLst/>
              <a:gdLst/>
              <a:ahLst/>
              <a:cxnLst/>
              <a:rect r="r" b="b" t="t" l="l"/>
              <a:pathLst>
                <a:path h="158544" w="1380834">
                  <a:moveTo>
                    <a:pt x="25932" y="0"/>
                  </a:moveTo>
                  <a:lnTo>
                    <a:pt x="1354902" y="0"/>
                  </a:lnTo>
                  <a:cubicBezTo>
                    <a:pt x="1361780" y="0"/>
                    <a:pt x="1368376" y="2732"/>
                    <a:pt x="1373239" y="7595"/>
                  </a:cubicBezTo>
                  <a:cubicBezTo>
                    <a:pt x="1378102" y="12459"/>
                    <a:pt x="1380834" y="19055"/>
                    <a:pt x="1380834" y="25932"/>
                  </a:cubicBezTo>
                  <a:lnTo>
                    <a:pt x="1380834" y="132612"/>
                  </a:lnTo>
                  <a:cubicBezTo>
                    <a:pt x="1380834" y="146934"/>
                    <a:pt x="1369224" y="158544"/>
                    <a:pt x="1354902" y="158544"/>
                  </a:cubicBezTo>
                  <a:lnTo>
                    <a:pt x="25932" y="158544"/>
                  </a:lnTo>
                  <a:cubicBezTo>
                    <a:pt x="19055" y="158544"/>
                    <a:pt x="12459" y="155812"/>
                    <a:pt x="7595" y="150948"/>
                  </a:cubicBezTo>
                  <a:cubicBezTo>
                    <a:pt x="2732" y="146085"/>
                    <a:pt x="0" y="139489"/>
                    <a:pt x="0" y="132612"/>
                  </a:cubicBezTo>
                  <a:lnTo>
                    <a:pt x="0" y="25932"/>
                  </a:lnTo>
                  <a:cubicBezTo>
                    <a:pt x="0" y="11610"/>
                    <a:pt x="11610" y="0"/>
                    <a:pt x="2593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114300"/>
              <a:ext cx="1380834" cy="272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0"/>
                </a:lnSpc>
              </a:pP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4381303" y="4171619"/>
            <a:ext cx="4187740" cy="37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06"/>
              </a:lnSpc>
              <a:spcBef>
                <a:spcPct val="0"/>
              </a:spcBef>
            </a:pPr>
            <a:r>
              <a:rPr lang="en-US" b="true" sz="2147">
                <a:solidFill>
                  <a:srgbClr val="00765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CSS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3287594" y="4800526"/>
            <a:ext cx="5760031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00"/>
              </a:lnSpc>
              <a:spcBef>
                <a:spcPct val="0"/>
              </a:spcBef>
            </a:pPr>
            <a:r>
              <a:rPr lang="en-US" sz="2000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Web siteni diş görünüm kısmında kullanıldı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76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4272" y="191915"/>
            <a:ext cx="13061000" cy="5664714"/>
          </a:xfrm>
          <a:custGeom>
            <a:avLst/>
            <a:gdLst/>
            <a:ahLst/>
            <a:cxnLst/>
            <a:rect r="r" b="b" t="t" l="l"/>
            <a:pathLst>
              <a:path h="5664714" w="13061000">
                <a:moveTo>
                  <a:pt x="0" y="0"/>
                </a:moveTo>
                <a:lnTo>
                  <a:pt x="13061000" y="0"/>
                </a:lnTo>
                <a:lnTo>
                  <a:pt x="13061000" y="5664714"/>
                </a:lnTo>
                <a:lnTo>
                  <a:pt x="0" y="56647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18974" y="4061568"/>
            <a:ext cx="13062465" cy="6049116"/>
          </a:xfrm>
          <a:custGeom>
            <a:avLst/>
            <a:gdLst/>
            <a:ahLst/>
            <a:cxnLst/>
            <a:rect r="r" b="b" t="t" l="l"/>
            <a:pathLst>
              <a:path h="6049116" w="13062465">
                <a:moveTo>
                  <a:pt x="0" y="0"/>
                </a:moveTo>
                <a:lnTo>
                  <a:pt x="13062465" y="0"/>
                </a:lnTo>
                <a:lnTo>
                  <a:pt x="13062465" y="6049116"/>
                </a:lnTo>
                <a:lnTo>
                  <a:pt x="0" y="60491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404399" y="2087262"/>
            <a:ext cx="4730445" cy="412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26"/>
              </a:lnSpc>
              <a:spcBef>
                <a:spcPct val="0"/>
              </a:spcBef>
            </a:pPr>
            <a:r>
              <a:rPr lang="en-US" b="true" sz="3152" spc="-14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 Sayfa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8530" y="7979238"/>
            <a:ext cx="4730445" cy="412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26"/>
              </a:lnSpc>
              <a:spcBef>
                <a:spcPct val="0"/>
              </a:spcBef>
            </a:pPr>
            <a:r>
              <a:rPr lang="en-US" b="true" sz="3152" spc="-14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 Sayfa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76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6091" y="156393"/>
            <a:ext cx="13068308" cy="6044812"/>
          </a:xfrm>
          <a:custGeom>
            <a:avLst/>
            <a:gdLst/>
            <a:ahLst/>
            <a:cxnLst/>
            <a:rect r="r" b="b" t="t" l="l"/>
            <a:pathLst>
              <a:path h="6044812" w="13068308">
                <a:moveTo>
                  <a:pt x="0" y="0"/>
                </a:moveTo>
                <a:lnTo>
                  <a:pt x="13068308" y="0"/>
                </a:lnTo>
                <a:lnTo>
                  <a:pt x="13068308" y="6044812"/>
                </a:lnTo>
                <a:lnTo>
                  <a:pt x="0" y="6044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07136" y="4121203"/>
            <a:ext cx="13065390" cy="6018147"/>
          </a:xfrm>
          <a:custGeom>
            <a:avLst/>
            <a:gdLst/>
            <a:ahLst/>
            <a:cxnLst/>
            <a:rect r="r" b="b" t="t" l="l"/>
            <a:pathLst>
              <a:path h="6018147" w="13065390">
                <a:moveTo>
                  <a:pt x="0" y="0"/>
                </a:moveTo>
                <a:lnTo>
                  <a:pt x="13065389" y="0"/>
                </a:lnTo>
                <a:lnTo>
                  <a:pt x="13065389" y="6018147"/>
                </a:lnTo>
                <a:lnTo>
                  <a:pt x="0" y="60181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404399" y="2087262"/>
            <a:ext cx="4730445" cy="412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26"/>
              </a:lnSpc>
              <a:spcBef>
                <a:spcPct val="0"/>
              </a:spcBef>
            </a:pPr>
            <a:r>
              <a:rPr lang="en-US" b="true" sz="3152" spc="-14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 Sayfa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6091" y="7692259"/>
            <a:ext cx="4730445" cy="412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26"/>
              </a:lnSpc>
              <a:spcBef>
                <a:spcPct val="0"/>
              </a:spcBef>
            </a:pPr>
            <a:r>
              <a:rPr lang="en-US" b="true" sz="3152" spc="-14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 Sayfa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76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9012" y="276979"/>
            <a:ext cx="13062465" cy="6024392"/>
          </a:xfrm>
          <a:custGeom>
            <a:avLst/>
            <a:gdLst/>
            <a:ahLst/>
            <a:cxnLst/>
            <a:rect r="r" b="b" t="t" l="l"/>
            <a:pathLst>
              <a:path h="6024392" w="13062465">
                <a:moveTo>
                  <a:pt x="0" y="0"/>
                </a:moveTo>
                <a:lnTo>
                  <a:pt x="13062465" y="0"/>
                </a:lnTo>
                <a:lnTo>
                  <a:pt x="13062465" y="6024393"/>
                </a:lnTo>
                <a:lnTo>
                  <a:pt x="0" y="60243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401477" y="2876260"/>
            <a:ext cx="4730445" cy="412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26"/>
              </a:lnSpc>
              <a:spcBef>
                <a:spcPct val="0"/>
              </a:spcBef>
            </a:pPr>
            <a:r>
              <a:rPr lang="en-US" b="true" sz="3152" spc="-14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 Sayfa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76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5608" y="225760"/>
            <a:ext cx="13072671" cy="5994378"/>
          </a:xfrm>
          <a:custGeom>
            <a:avLst/>
            <a:gdLst/>
            <a:ahLst/>
            <a:cxnLst/>
            <a:rect r="r" b="b" t="t" l="l"/>
            <a:pathLst>
              <a:path h="5994378" w="13072671">
                <a:moveTo>
                  <a:pt x="0" y="0"/>
                </a:moveTo>
                <a:lnTo>
                  <a:pt x="13072671" y="0"/>
                </a:lnTo>
                <a:lnTo>
                  <a:pt x="13072671" y="5994379"/>
                </a:lnTo>
                <a:lnTo>
                  <a:pt x="0" y="5994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15325" y="4073504"/>
            <a:ext cx="13069764" cy="6025243"/>
          </a:xfrm>
          <a:custGeom>
            <a:avLst/>
            <a:gdLst/>
            <a:ahLst/>
            <a:cxnLst/>
            <a:rect r="r" b="b" t="t" l="l"/>
            <a:pathLst>
              <a:path h="6025243" w="13069764">
                <a:moveTo>
                  <a:pt x="0" y="0"/>
                </a:moveTo>
                <a:lnTo>
                  <a:pt x="13069764" y="0"/>
                </a:lnTo>
                <a:lnTo>
                  <a:pt x="13069764" y="6025243"/>
                </a:lnTo>
                <a:lnTo>
                  <a:pt x="0" y="60252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404399" y="2087262"/>
            <a:ext cx="4730445" cy="796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26"/>
              </a:lnSpc>
              <a:spcBef>
                <a:spcPct val="0"/>
              </a:spcBef>
            </a:pPr>
            <a:r>
              <a:rPr lang="en-US" b="true" sz="3152" spc="-14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Kayıt Ol ve Giriş Yap kısmı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5608" y="7780561"/>
            <a:ext cx="4730445" cy="796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26"/>
              </a:lnSpc>
              <a:spcBef>
                <a:spcPct val="0"/>
              </a:spcBef>
            </a:pPr>
            <a:r>
              <a:rPr lang="en-US" b="true" sz="3152" spc="-14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Kayıt Ol ve Giriş Yap kısmı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76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14234" y="2596046"/>
            <a:ext cx="13059533" cy="5708905"/>
          </a:xfrm>
          <a:custGeom>
            <a:avLst/>
            <a:gdLst/>
            <a:ahLst/>
            <a:cxnLst/>
            <a:rect r="r" b="b" t="t" l="l"/>
            <a:pathLst>
              <a:path h="5708905" w="13059533">
                <a:moveTo>
                  <a:pt x="0" y="0"/>
                </a:moveTo>
                <a:lnTo>
                  <a:pt x="13059532" y="0"/>
                </a:lnTo>
                <a:lnTo>
                  <a:pt x="13059532" y="5708905"/>
                </a:lnTo>
                <a:lnTo>
                  <a:pt x="0" y="57089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78778" y="1095375"/>
            <a:ext cx="4730445" cy="796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26"/>
              </a:lnSpc>
              <a:spcBef>
                <a:spcPct val="0"/>
              </a:spcBef>
            </a:pPr>
            <a:r>
              <a:rPr lang="en-US" b="true" sz="3152" spc="-14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Kayıt Ol ve Giriş Yap kısmı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DAGsAs36hbs</dc:identifier>
  <dcterms:modified xsi:type="dcterms:W3CDTF">2011-08-01T06:04:30Z</dcterms:modified>
  <cp:revision>1</cp:revision>
  <dc:title>Liceria Company</dc:title>
</cp:coreProperties>
</file>